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257" r:id="rId2"/>
    <p:sldId id="336" r:id="rId3"/>
    <p:sldId id="337" r:id="rId4"/>
    <p:sldId id="338" r:id="rId5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30"/>
    <p:restoredTop sz="94599"/>
  </p:normalViewPr>
  <p:slideViewPr>
    <p:cSldViewPr snapToGrid="0" snapToObjects="1">
      <p:cViewPr>
        <p:scale>
          <a:sx n="138" d="100"/>
          <a:sy n="138" d="100"/>
        </p:scale>
        <p:origin x="368" y="-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handoutMaster" Target="handoutMasters/handout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E6EEA-5655-F04A-B7FA-1275FB37EF4C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6927B1-4E1C-F846-B09A-DDD1DEC57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682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C2BCE-CADB-C14D-8FA2-A3A823EEAAA1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376646-40A4-7C43-9353-86DADCDD35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83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924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instructions also contain information about what kind of hardware we need,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87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Today-we’ll do parallel computing</a:t>
            </a:r>
          </a:p>
          <a:p>
            <a:r>
              <a:rPr lang="en-US" dirty="0" smtClean="0"/>
              <a:t>Parallel programming stuff is just for your information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376646-40A4-7C43-9353-86DADCDD35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591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6B7CA-1191-114F-9686-105EB477A5EE}" type="datetimeFigureOut">
              <a:rPr lang="en-US" smtClean="0"/>
              <a:t>11/27/17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19A82-D945-C649-B9A0-8F7EC303B7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63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632" y="1122363"/>
            <a:ext cx="8722894" cy="1548648"/>
          </a:xfrm>
        </p:spPr>
        <p:txBody>
          <a:bodyPr>
            <a:normAutofit/>
          </a:bodyPr>
          <a:lstStyle/>
          <a:p>
            <a:r>
              <a:rPr lang="en-US" sz="4400" dirty="0" smtClean="0"/>
              <a:t>Computational Genomics WS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3599" y="3602038"/>
            <a:ext cx="7450667" cy="165576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</a:rPr>
              <a:t>Using </a:t>
            </a:r>
            <a:r>
              <a:rPr lang="en-US" sz="3200" dirty="0" smtClean="0">
                <a:solidFill>
                  <a:schemeClr val="bg1">
                    <a:lumMod val="50000"/>
                  </a:schemeClr>
                </a:solidFill>
              </a:rPr>
              <a:t>the Cluster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5339"/>
            <a:ext cx="9144000" cy="45273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0"/>
            <a:ext cx="5570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Palmetto Cluster Set Up: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91521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5339"/>
            <a:ext cx="9144000" cy="45273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0"/>
            <a:ext cx="55707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Palmetto Cluster Set Up:</a:t>
            </a:r>
            <a:endParaRPr lang="en-US" sz="3600" dirty="0"/>
          </a:p>
        </p:txBody>
      </p:sp>
      <p:sp>
        <p:nvSpPr>
          <p:cNvPr id="2" name="TextBox 1"/>
          <p:cNvSpPr txBox="1"/>
          <p:nvPr/>
        </p:nvSpPr>
        <p:spPr>
          <a:xfrm>
            <a:off x="655781" y="4498108"/>
            <a:ext cx="168101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We need to send some “instructions” to these nodes, telling them what we want them to do.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4" name="Straight Arrow Connector 3"/>
          <p:cNvCxnSpPr>
            <a:stCxn id="2" idx="3"/>
          </p:cNvCxnSpPr>
          <p:nvPr/>
        </p:nvCxnSpPr>
        <p:spPr>
          <a:xfrm flipV="1">
            <a:off x="2336800" y="4590473"/>
            <a:ext cx="1939636" cy="8155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881746" y="6021602"/>
            <a:ext cx="58835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This is usually in the form of a “job” script, which is just a </a:t>
            </a:r>
            <a:r>
              <a:rPr lang="en-US" sz="1600" dirty="0" err="1" smtClean="0">
                <a:solidFill>
                  <a:srgbClr val="FF0000"/>
                </a:solidFill>
              </a:rPr>
              <a:t>unix</a:t>
            </a:r>
            <a:r>
              <a:rPr lang="en-US" sz="1600" dirty="0" smtClean="0">
                <a:solidFill>
                  <a:srgbClr val="FF0000"/>
                </a:solidFill>
              </a:rPr>
              <a:t> shell script</a:t>
            </a:r>
            <a:endParaRPr lang="en-US" sz="1600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/>
          <p:cNvCxnSpPr>
            <a:stCxn id="2" idx="3"/>
            <a:endCxn id="8" idx="1"/>
          </p:cNvCxnSpPr>
          <p:nvPr/>
        </p:nvCxnSpPr>
        <p:spPr>
          <a:xfrm>
            <a:off x="2336800" y="5406049"/>
            <a:ext cx="544946" cy="9079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15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Computing vs. Parallel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593648"/>
          </a:xfrm>
        </p:spPr>
        <p:txBody>
          <a:bodyPr>
            <a:normAutofit/>
          </a:bodyPr>
          <a:lstStyle/>
          <a:p>
            <a:r>
              <a:rPr lang="en-US" dirty="0" smtClean="0"/>
              <a:t>Parallel Computing:</a:t>
            </a:r>
          </a:p>
          <a:p>
            <a:pPr lvl="1"/>
            <a:r>
              <a:rPr lang="en-US" dirty="0" smtClean="0"/>
              <a:t>Splitting up a task into multiple “jobs” that can all be run simultaneously </a:t>
            </a:r>
          </a:p>
          <a:p>
            <a:pPr lvl="1"/>
            <a:endParaRPr lang="en-US" dirty="0"/>
          </a:p>
          <a:p>
            <a:r>
              <a:rPr lang="en-US" dirty="0" smtClean="0"/>
              <a:t>Parallel Programming:</a:t>
            </a:r>
          </a:p>
          <a:p>
            <a:pPr lvl="1"/>
            <a:r>
              <a:rPr lang="en-US" dirty="0" smtClean="0"/>
              <a:t>Writing your source code (i.e. your R script) in a way that allows it to use multiple cores (or automatically split things into multiple tasks)</a:t>
            </a:r>
          </a:p>
          <a:p>
            <a:pPr lvl="1"/>
            <a:r>
              <a:rPr lang="en-US" dirty="0" smtClean="0"/>
              <a:t>R packages for this: parallel, snow </a:t>
            </a:r>
          </a:p>
          <a:p>
            <a:pPr lvl="1"/>
            <a:r>
              <a:rPr lang="en-US" dirty="0" smtClean="0"/>
              <a:t>Parallelized versions of the “apply” functions:</a:t>
            </a:r>
          </a:p>
          <a:p>
            <a:pPr lvl="2"/>
            <a:r>
              <a:rPr lang="en-US" dirty="0" smtClean="0"/>
              <a:t>Need to be comfortable with writing your code as functions and using these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291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2346</TotalTime>
  <Words>175</Words>
  <Application>Microsoft Macintosh PowerPoint</Application>
  <PresentationFormat>Letter Paper (8.5x11 in)</PresentationFormat>
  <Paragraphs>21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Century Schoolbook</vt:lpstr>
      <vt:lpstr>Office Theme</vt:lpstr>
      <vt:lpstr>Computational Genomics WS</vt:lpstr>
      <vt:lpstr>PowerPoint Presentation</vt:lpstr>
      <vt:lpstr>PowerPoint Presentation</vt:lpstr>
      <vt:lpstr>Parallel Computing vs. Parallel Programming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Genomics WS</dc:title>
  <dc:creator>Elizabeth A Cooper</dc:creator>
  <cp:lastModifiedBy>Elizabeth A Cooper</cp:lastModifiedBy>
  <cp:revision>238</cp:revision>
  <cp:lastPrinted>2017-03-28T17:18:24Z</cp:lastPrinted>
  <dcterms:created xsi:type="dcterms:W3CDTF">2017-02-13T19:19:29Z</dcterms:created>
  <dcterms:modified xsi:type="dcterms:W3CDTF">2017-11-27T21:24:22Z</dcterms:modified>
</cp:coreProperties>
</file>

<file path=docProps/thumbnail.jpeg>
</file>